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5" r:id="rId1"/>
    <p:sldMasterId id="2147483656" r:id="rId2"/>
  </p:sldMasterIdLst>
  <p:notesMasterIdLst>
    <p:notesMasterId r:id="rId12"/>
  </p:notesMasterIdLst>
  <p:sldIdLst>
    <p:sldId id="1681" r:id="rId3"/>
    <p:sldId id="1679" r:id="rId4"/>
    <p:sldId id="1675" r:id="rId5"/>
    <p:sldId id="1682" r:id="rId6"/>
    <p:sldId id="1685" r:id="rId7"/>
    <p:sldId id="1674" r:id="rId8"/>
    <p:sldId id="1680" r:id="rId9"/>
    <p:sldId id="1683" r:id="rId10"/>
    <p:sldId id="1684" r:id="rId11"/>
  </p:sldIdLst>
  <p:sldSz cx="9906000" cy="6858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FFFFCC"/>
    <a:srgbClr val="FF0000"/>
    <a:srgbClr val="CC0000"/>
    <a:srgbClr val="8E000C"/>
    <a:srgbClr val="990033"/>
    <a:srgbClr val="E1E1FF"/>
    <a:srgbClr val="CCCCFF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87" autoAdjust="0"/>
    <p:restoredTop sz="65183" autoAdjust="0"/>
  </p:normalViewPr>
  <p:slideViewPr>
    <p:cSldViewPr snapToGrid="0">
      <p:cViewPr varScale="1">
        <p:scale>
          <a:sx n="112" d="100"/>
          <a:sy n="112" d="100"/>
        </p:scale>
        <p:origin x="-1668" y="-90"/>
      </p:cViewPr>
      <p:guideLst>
        <p:guide orient="horz" pos="4103"/>
        <p:guide orient="horz" pos="828"/>
        <p:guide orient="horz" pos="3454"/>
        <p:guide pos="3117"/>
        <p:guide pos="287"/>
        <p:guide pos="5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252" y="-90"/>
      </p:cViewPr>
      <p:guideLst>
        <p:guide orient="horz" pos="3127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863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t" anchorCtr="0" compatLnSpc="1">
            <a:prstTxWarp prst="textNoShape">
              <a:avLst/>
            </a:prstTxWarp>
          </a:bodyPr>
          <a:lstStyle>
            <a:lvl1pPr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43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t" anchorCtr="0" compatLnSpc="1">
            <a:prstTxWarp prst="textNoShape">
              <a:avLst/>
            </a:prstTxWarp>
          </a:bodyPr>
          <a:lstStyle>
            <a:lvl1pPr algn="r"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670" y="4713608"/>
            <a:ext cx="5434335" cy="44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3863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b" anchorCtr="0" compatLnSpc="1">
            <a:prstTxWarp prst="textNoShape">
              <a:avLst/>
            </a:prstTxWarp>
          </a:bodyPr>
          <a:lstStyle>
            <a:lvl1pPr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b" anchorCtr="0" compatLnSpc="1">
            <a:prstTxWarp prst="textNoShape">
              <a:avLst/>
            </a:prstTxWarp>
          </a:bodyPr>
          <a:lstStyle>
            <a:lvl1pPr algn="r"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17AC3D0-D818-44B9-B4F6-BB32A967E1B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093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2800" y="3073401"/>
            <a:ext cx="3698876" cy="139351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2D19A-97EA-4B1B-9878-969B8CA1530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019235" y="139700"/>
            <a:ext cx="492443" cy="302903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864800" y="139700"/>
            <a:ext cx="1491177" cy="37131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30EC6-7878-4ADC-9009-2C16E74AAC0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3517310" cy="46166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38318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0F617-70D2-4CF3-8B46-2C016E0C3B2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300" y="1600201"/>
            <a:ext cx="9423400" cy="196900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2D0D-59D4-4052-89F4-BD6AD6D6E94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7" y="4406901"/>
            <a:ext cx="5742278" cy="70788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4154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08A8-BED5-4323-BFD1-D1E3BAADC730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41300" y="1600201"/>
            <a:ext cx="4635500" cy="29885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635500" cy="29885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FB43-3183-4FBD-9591-82FF0A50C27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3517310" cy="46166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26114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26114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41FEA-E850-42D2-BDE7-ECAC26393B3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1E70-1DC1-40A6-B01E-26CC1621A5E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B5D43-6F4B-4C64-98B7-B65A323CB94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34132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D4663-7386-4726-9773-A59EA1AB834F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609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2" y="5367339"/>
            <a:ext cx="5943600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18BA-4514-43E8-A43A-8F1B31B4F49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7" y="4406901"/>
            <a:ext cx="5742278" cy="70788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4154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D66A-EBD3-439F-B28E-EA5E0B581001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73944" y="1600201"/>
            <a:ext cx="8390759" cy="100838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060A-3913-4E10-AF5A-C6A38D4826E4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110704" y="141289"/>
            <a:ext cx="553998" cy="361733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50271" y="141289"/>
            <a:ext cx="2906180" cy="28416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634B-86FF-480A-AE3C-DE0B05EA443D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12800" y="3073400"/>
            <a:ext cx="1773238" cy="6634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738438" y="3073400"/>
            <a:ext cx="1773238" cy="6634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3CDB-812A-485A-8E4D-E984F550DD78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2961067" cy="40011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23221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23221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78C73-A38E-46AF-BEE9-6C9E3916C8D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4A32-97BB-47F9-9A6D-28A26581E53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32861-A7CD-4BBD-BE17-4DFFA2220F9C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  <p:sp>
        <p:nvSpPr>
          <p:cNvPr id="3" name="직사각형 2"/>
          <p:cNvSpPr/>
          <p:nvPr userDrawn="1"/>
        </p:nvSpPr>
        <p:spPr bwMode="auto">
          <a:xfrm>
            <a:off x="0" y="276447"/>
            <a:ext cx="9906000" cy="616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>
              <a:lnSpc>
                <a:spcPct val="105000"/>
              </a:lnSpc>
              <a:spcBef>
                <a:spcPct val="50000"/>
              </a:spcBef>
              <a:buFontTx/>
              <a:buChar char="•"/>
              <a:defRPr/>
            </a:pPr>
            <a:endParaRPr lang="ko-KR" altLang="en-US" dirty="0">
              <a:latin typeface="Arial" pitchFamily="34" charset="0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30377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D183-0B65-4726-840B-C6A00F63D7D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609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2" y="5367339"/>
            <a:ext cx="5943600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C37C-844C-41FD-AC01-FDDA40357C40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-1439183" y="3073400"/>
            <a:ext cx="5950860" cy="7798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91B8-5B26-40FB-9D1D-7450C2DB1302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01613"/>
            <a:ext cx="296106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073400"/>
            <a:ext cx="3698876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97650"/>
            <a:ext cx="23114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sz="1000">
                <a:ea typeface="돋움" pitchFamily="50" charset="-127"/>
              </a:defRPr>
            </a:lvl1pPr>
          </a:lstStyle>
          <a:p>
            <a:pPr>
              <a:defRPr/>
            </a:pPr>
            <a:fld id="{39956D9D-6E9A-4DD3-830B-CB8FC67EF26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  <p:sp>
        <p:nvSpPr>
          <p:cNvPr id="432135" name="Line 7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>
              <a:lnSpc>
                <a:spcPct val="105000"/>
              </a:lnSpc>
              <a:spcBef>
                <a:spcPct val="50000"/>
              </a:spcBef>
              <a:buFontTx/>
              <a:buChar char="•"/>
              <a:defRPr/>
            </a:pPr>
            <a:endParaRPr lang="ko-KR" altLang="en-US" dirty="0">
              <a:latin typeface="Arial" pitchFamily="34" charset="0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9pPr>
    </p:titleStyle>
    <p:bodyStyle>
      <a:lvl1pPr marL="166688" indent="-166688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Wingdings" pitchFamily="2" charset="2"/>
        <a:buChar char="§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1pPr>
      <a:lvl2pPr marL="279400" indent="-111125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Arial" charset="0"/>
        <a:buChar char="-"/>
        <a:defRPr kumimoji="1" sz="1400" b="1">
          <a:solidFill>
            <a:schemeClr val="tx1"/>
          </a:solidFill>
          <a:latin typeface="+mn-lt"/>
          <a:ea typeface="+mn-ea"/>
        </a:defRPr>
      </a:lvl2pPr>
      <a:lvl3pPr marL="346075" indent="-65088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맑은 고딕" pitchFamily="50" charset="-127"/>
        <a:buChar char="·"/>
        <a:defRPr kumimoji="1" sz="1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Arial" charset="0"/>
        <a:defRPr kumimoji="1" sz="12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Arial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2" y="141289"/>
            <a:ext cx="351731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600201"/>
            <a:ext cx="9423400" cy="1456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endParaRPr lang="ko-KR" altLang="en-US" smtClean="0"/>
          </a:p>
        </p:txBody>
      </p:sp>
      <p:sp>
        <p:nvSpPr>
          <p:cNvPr id="432135" name="Line 7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latinLnBrk="0">
              <a:lnSpc>
                <a:spcPct val="105000"/>
              </a:lnSpc>
              <a:spcBef>
                <a:spcPct val="50000"/>
              </a:spcBef>
              <a:buFontTx/>
              <a:buChar char="•"/>
              <a:defRPr/>
            </a:pPr>
            <a:endParaRPr lang="ko-KR" altLang="en-US" dirty="0"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97650"/>
            <a:ext cx="23114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sz="1000">
                <a:ea typeface="돋움" pitchFamily="50" charset="-127"/>
              </a:defRPr>
            </a:lvl1pPr>
          </a:lstStyle>
          <a:p>
            <a:pPr>
              <a:defRPr/>
            </a:pPr>
            <a:fld id="{FADC00F0-2AD5-4AA2-84A7-A91D300FB3F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273050" indent="-27305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n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300038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AutoNum type="arabicParenR"/>
        <a:defRPr kumimoji="1" b="1">
          <a:solidFill>
            <a:schemeClr val="tx1"/>
          </a:solidFill>
          <a:latin typeface="+mn-lt"/>
          <a:ea typeface="+mn-ea"/>
          <a:cs typeface="+mn-cs"/>
        </a:defRPr>
      </a:lvl2pPr>
      <a:lvl3pPr marL="739775" indent="-163513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3pPr>
      <a:lvl4pPr marL="1725613" indent="-2286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Arial" charset="0"/>
        <a:buChar char="-"/>
        <a:defRPr kumimoji="1" sz="900" b="1">
          <a:solidFill>
            <a:schemeClr val="tx1"/>
          </a:solidFill>
          <a:latin typeface="+mn-lt"/>
          <a:ea typeface="+mn-ea"/>
          <a:cs typeface="+mn-cs"/>
        </a:defRPr>
      </a:lvl4pPr>
      <a:lvl5pPr marL="2133600" indent="-228600" algn="l" rtl="0" eaLnBrk="0" fontAlgn="base" hangingPunct="0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5pPr>
      <a:lvl6pPr marL="25908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6pPr>
      <a:lvl7pPr marL="30480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7pPr>
      <a:lvl8pPr marL="35052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8pPr>
      <a:lvl9pPr marL="39624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0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6" name="Text Box 132"/>
          <p:cNvSpPr txBox="1">
            <a:spLocks noChangeArrowheads="1"/>
          </p:cNvSpPr>
          <p:nvPr/>
        </p:nvSpPr>
        <p:spPr bwMode="auto">
          <a:xfrm>
            <a:off x="850964" y="1523697"/>
            <a:ext cx="8197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Future Dream 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대학</a:t>
            </a: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원</a:t>
            </a: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 </a:t>
            </a: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Idea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제안서</a:t>
            </a:r>
            <a:endParaRPr lang="en-US" altLang="ko-KR" sz="3200" b="0" u="sng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598" y="68001"/>
            <a:ext cx="2980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Idea </a:t>
            </a:r>
            <a:r>
              <a:rPr lang="ko-KR" altLang="en-US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제안 양식 </a:t>
            </a:r>
            <a:r>
              <a:rPr lang="en-US" altLang="ko-KR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: New </a:t>
            </a:r>
            <a:r>
              <a:rPr lang="en-US" altLang="ko-KR" sz="1100" dirty="0">
                <a:latin typeface="Arial Narrow" panose="020B0606020202030204" pitchFamily="34" charset="0"/>
                <a:ea typeface="돋움" panose="020B0600000101010101" pitchFamily="50" charset="-127"/>
              </a:rPr>
              <a:t>Biz., New Display</a:t>
            </a:r>
            <a:r>
              <a:rPr lang="ko-KR" altLang="en-US" sz="1100" dirty="0">
                <a:latin typeface="Arial Narrow" panose="020B0606020202030204" pitchFamily="34" charset="0"/>
                <a:ea typeface="돋움" panose="020B0600000101010101" pitchFamily="50" charset="-127"/>
              </a:rPr>
              <a:t>분야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240816"/>
              </p:ext>
            </p:extLst>
          </p:nvPr>
        </p:nvGraphicFramePr>
        <p:xfrm>
          <a:off x="864561" y="2625158"/>
          <a:ext cx="8190177" cy="3454484"/>
        </p:xfrm>
        <a:graphic>
          <a:graphicData uri="http://schemas.openxmlformats.org/drawingml/2006/table">
            <a:tbl>
              <a:tblPr/>
              <a:tblGrid>
                <a:gridCol w="544927"/>
                <a:gridCol w="544927"/>
                <a:gridCol w="1168929"/>
                <a:gridCol w="729465"/>
                <a:gridCol w="1273995"/>
                <a:gridCol w="791111"/>
                <a:gridCol w="116840"/>
                <a:gridCol w="838656"/>
                <a:gridCol w="409012"/>
                <a:gridCol w="781050"/>
                <a:gridCol w="991265"/>
              </a:tblGrid>
              <a:tr h="3769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Idea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명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baseline="0" dirty="0" smtClean="0"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제안 분야</a:t>
                      </a:r>
                      <a:endParaRPr lang="en-US" altLang="ko-KR" sz="1100" b="1" baseline="0" dirty="0" smtClean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New Biz.,</a:t>
                      </a:r>
                      <a:r>
                        <a:rPr lang="en-US" altLang="ko-KR" sz="1000" b="1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 New Display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Idea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요약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4568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안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리더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0000@00000.com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000-0000-0000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000</a:t>
                      </a:r>
                      <a:r>
                        <a:rPr kumimoji="1" lang="ko-KR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대학교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000</a:t>
                      </a:r>
                      <a:r>
                        <a:rPr kumimoji="1" lang="ko-KR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학과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타원 2"/>
          <p:cNvSpPr/>
          <p:nvPr/>
        </p:nvSpPr>
        <p:spPr bwMode="auto">
          <a:xfrm>
            <a:off x="7315199" y="2692400"/>
            <a:ext cx="558800" cy="23706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794" y="6095996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※ </a:t>
            </a:r>
            <a:r>
              <a:rPr lang="ko-KR" altLang="en-US" sz="1000" dirty="0" smtClean="0"/>
              <a:t>팀으로 참여시 </a:t>
            </a:r>
            <a:r>
              <a:rPr lang="en-US" altLang="ko-KR" sz="1000" dirty="0" smtClean="0"/>
              <a:t>3</a:t>
            </a:r>
            <a:r>
              <a:rPr lang="ko-KR" altLang="en-US" sz="1000" dirty="0" smtClean="0"/>
              <a:t>명 </a:t>
            </a:r>
            <a:r>
              <a:rPr lang="en-US" altLang="ko-KR" sz="1000" dirty="0" smtClean="0"/>
              <a:t>~ 6</a:t>
            </a:r>
            <a:r>
              <a:rPr lang="ko-KR" altLang="en-US" sz="1000" dirty="0" smtClean="0"/>
              <a:t>명 구성하여 참여 가능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66025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1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83881" y="125410"/>
            <a:ext cx="71047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1. Idea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제안 배경 및 주요 내용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제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안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배경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(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시장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/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환경 등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및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주요내용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(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타 제품 대비 차별성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성능향상 등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을 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5612" y="1058334"/>
            <a:ext cx="9069388" cy="52451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599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244019" y="1054061"/>
            <a:ext cx="2700668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고객은 무엇을 원하는가</a:t>
            </a:r>
            <a:r>
              <a:rPr lang="en-US" altLang="ko-KR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?</a:t>
            </a:r>
            <a:endParaRPr lang="en-US" altLang="ko-KR" sz="1600" u="sng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7" name="Rectangle 11"/>
          <p:cNvSpPr>
            <a:spLocks noGrp="1" noChangeArrowheads="1"/>
          </p:cNvSpPr>
          <p:nvPr/>
        </p:nvSpPr>
        <p:spPr bwMode="auto">
          <a:xfrm>
            <a:off x="183881" y="125410"/>
            <a:ext cx="71047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2. Idea Value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455612" y="1409006"/>
            <a:ext cx="4318407" cy="489452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16" name="이등변 삼각형 15"/>
          <p:cNvSpPr/>
          <p:nvPr/>
        </p:nvSpPr>
        <p:spPr bwMode="auto">
          <a:xfrm rot="5400000">
            <a:off x="3666946" y="3754124"/>
            <a:ext cx="2578393" cy="213221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890979" y="1072065"/>
            <a:ext cx="4795283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ko-KR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Key Benefit</a:t>
            </a:r>
            <a:r>
              <a:rPr lang="en-US" altLang="ko-KR" sz="11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(</a:t>
            </a:r>
            <a:r>
              <a:rPr lang="ko-KR" altLang="en-US" sz="11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타 제품 대비 차별화</a:t>
            </a:r>
            <a:r>
              <a:rPr lang="en-US" altLang="ko-KR" sz="11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sz="11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성능향상 등</a:t>
            </a:r>
            <a:r>
              <a:rPr lang="en-US" altLang="ko-KR" sz="11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</a:t>
            </a:r>
            <a:endParaRPr lang="en-US" altLang="ko-KR" sz="1600" u="sng" dirty="0" smtClean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5129417" y="1409007"/>
            <a:ext cx="4318407" cy="489452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55612" y="666998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타켓 고객 정의</a:t>
            </a:r>
            <a:r>
              <a:rPr lang="en-US" altLang="ko-KR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및 고객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Needs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는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무엇이고 이를 해결할 경우 얻을 수 있는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Benefit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을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1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7594600" y="6597650"/>
            <a:ext cx="2311400" cy="260350"/>
          </a:xfrm>
        </p:spPr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2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29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3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83881" y="125410"/>
            <a:ext cx="71047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3.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사용자 시나리오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455613" y="666998"/>
            <a:ext cx="9052454" cy="465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타켓 고객 중심으로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사용 시나리오를</a:t>
            </a:r>
            <a:r>
              <a:rPr lang="en-US" altLang="ko-KR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</a:p>
          <a:p>
            <a:pPr marL="85725" indent="-85725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(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를 활용하여 누가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언제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어디에서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어떻게 활용이 가능한지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38678" y="1159938"/>
            <a:ext cx="9069388" cy="52451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421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4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83881" y="125410"/>
            <a:ext cx="405791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4. Idea Design 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455612" y="1058334"/>
            <a:ext cx="9069388" cy="52451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55612" y="71780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Design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을 </a:t>
            </a:r>
            <a:r>
              <a:rPr lang="ko-KR" altLang="en-US" b="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시각적인 이미지로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자유롭게 표현해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441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5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6" name="Rectangle 11"/>
          <p:cNvSpPr>
            <a:spLocks noGrp="1" noChangeArrowheads="1"/>
          </p:cNvSpPr>
          <p:nvPr/>
        </p:nvSpPr>
        <p:spPr bwMode="auto">
          <a:xfrm>
            <a:off x="116145" y="116943"/>
            <a:ext cx="486225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5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Idea</a:t>
            </a:r>
            <a:r>
              <a:rPr lang="ko-KR" altLang="en-US" dirty="0">
                <a:latin typeface="Arial Narrow" panose="020B0606020202030204" pitchFamily="34" charset="0"/>
                <a:ea typeface="돋움" panose="020B0600000101010101" pitchFamily="50" charset="-127"/>
              </a:rPr>
              <a:t>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구현방안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(1/2)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개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발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구현 방법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필요 기술 등을 상세히 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(2page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5612" y="1058334"/>
            <a:ext cx="9069388" cy="52451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788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6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6" name="Rectangle 11"/>
          <p:cNvSpPr>
            <a:spLocks noGrp="1" noChangeArrowheads="1"/>
          </p:cNvSpPr>
          <p:nvPr/>
        </p:nvSpPr>
        <p:spPr bwMode="auto">
          <a:xfrm>
            <a:off x="116145" y="116943"/>
            <a:ext cx="486225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5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Idea</a:t>
            </a:r>
            <a:r>
              <a:rPr lang="ko-KR" altLang="en-US" dirty="0">
                <a:latin typeface="Arial Narrow" panose="020B0606020202030204" pitchFamily="34" charset="0"/>
                <a:ea typeface="돋움" panose="020B0600000101010101" pitchFamily="50" charset="-127"/>
              </a:rPr>
              <a:t>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구현방안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(2/2)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개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발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구현 방법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필요 기술 등을 상세히 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(2page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5612" y="1058334"/>
            <a:ext cx="9069388" cy="52451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055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7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92044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6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기타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추가적인 설명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/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자료가 있는  경우 자유롭게 기술해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573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32861-A7CD-4BBD-BE17-4DFFA2220F9C}" type="slidenum">
              <a:rPr lang="en-US" altLang="ko-KR" smtClean="0"/>
              <a:pPr>
                <a:defRPr/>
              </a:pPr>
              <a:t>8</a:t>
            </a:fld>
            <a:r>
              <a:rPr lang="en-US" altLang="ko-KR" dirty="0" smtClean="0"/>
              <a:t>/8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319931" y="713032"/>
            <a:ext cx="931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1. LG Display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Future Dream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대학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원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생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Idea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공모 참여시 아래 유의사항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내용을 반드시 숙지한 이후 아이디어 제안서를 작성하여야 하고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endParaRPr lang="en-US" altLang="ko-KR" dirty="0">
              <a:ln>
                <a:solidFill>
                  <a:srgbClr val="5B9BD5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본 참가서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를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제출하면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유의사항에 대해 동의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한 것으로 간주됩니다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  <a:endParaRPr lang="en-US" altLang="ko-KR" dirty="0">
              <a:ln>
                <a:solidFill>
                  <a:srgbClr val="5B9BD5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2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아이디어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접수는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2017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년 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6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월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30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일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금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요일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마감이오니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마감 일정을 확인하신 후 제출해주시기 바랍니다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71500" y="74504"/>
            <a:ext cx="5973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180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※ </a:t>
            </a:r>
            <a:r>
              <a:rPr lang="en-US" altLang="ko-KR" sz="1800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IDEA </a:t>
            </a:r>
            <a:r>
              <a:rPr lang="ko-KR" altLang="en-US" sz="1800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제안서 작성 전 아래 유의사항  확인 바랍니다</a:t>
            </a:r>
            <a:r>
              <a:rPr lang="en-US" altLang="ko-KR" sz="1800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  <a:endParaRPr lang="en-US" altLang="ko-KR" sz="1800" b="1" dirty="0">
              <a:ln>
                <a:solidFill>
                  <a:prstClr val="black">
                    <a:lumMod val="50000"/>
                    <a:lumOff val="50000"/>
                    <a:alpha val="0"/>
                  </a:prstClr>
                </a:solidFill>
              </a:ln>
              <a:solidFill>
                <a:srgbClr val="FF3300"/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397" y="1812418"/>
            <a:ext cx="889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---------------------------------------------------------------------------------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아    래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---------------------------------------------------------------------------------</a:t>
            </a:r>
            <a:endParaRPr lang="en-US" altLang="ko-KR" dirty="0">
              <a:ln>
                <a:solidFill>
                  <a:srgbClr val="5B9BD5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255" y="2412166"/>
            <a:ext cx="8979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공모 수상작에 대한 지식재산권 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특허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디자인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저작권 등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은 제안자에 귀속됩니다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수상작에 대한 사용권리는 별도의 약정 체결을 진행 함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공모 제출 시 접수된 개인정보는 본 공모 목적으로만 사용됩니다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접수하신 파일은 별도 반환되지 않으며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입상하지 않은 공모작은 최종 수상작 발표 후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1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개월 이내 폐기됩니다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수상작은 제안자와의 협의 및 허락을 통해 인쇄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전시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홍보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및 보도자료 제작 등에 활용될 수 있습니다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아래와 같은 부적격 사례에 해당될 경우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심사 및 수상 대상에서 제외됩니다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타 공모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전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수상내역이 있을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타인 특허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디자인권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저작권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실용신안 등 타인의 지적재산권을 침해하거나 침해 우려가 있는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최종 </a:t>
            </a:r>
            <a:r>
              <a:rPr lang="ko-KR" altLang="en-US" sz="1400" dirty="0" err="1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심사일을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기준으로 동일한 아이디어의 제품이 출시된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국내 및 해외에서 이미 사용 중이거나 타사에서 개발 중인 제품인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본 공모 진행 일정과 내용 및 혜택은 당사 사정에 의해 변경될 수 있습니다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상금의 제세공과금은 본인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부담으로 함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  <a:endParaRPr lang="ko-KR" altLang="en-US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55366"/>
      </p:ext>
    </p:extLst>
  </p:cSld>
  <p:clrMapOvr>
    <a:masterClrMapping/>
  </p:clrMapOvr>
</p:sld>
</file>

<file path=ppt/theme/theme1.xml><?xml version="1.0" encoding="utf-8"?>
<a:theme xmlns:a="http://schemas.openxmlformats.org/drawingml/2006/main" name="3_디자인 사용자 지정">
  <a:themeElements>
    <a:clrScheme name="3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디자인 사용자 지정">
      <a:majorFont>
        <a:latin typeface="Arial"/>
        <a:ea typeface="맑은 고딕"/>
        <a:cs typeface="Arial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1" fontAlgn="base" latinLnBrk="0" hangingPunct="1">
          <a:lnSpc>
            <a:spcPct val="105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1" lang="ko-KR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1" fontAlgn="base" latinLnBrk="0" hangingPunct="1">
          <a:lnSpc>
            <a:spcPct val="105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1" lang="ko-KR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맑은 고딕" pitchFamily="50" charset="-127"/>
          </a:defRPr>
        </a:defPPr>
      </a:lstStyle>
    </a:lnDef>
  </a:objectDefaults>
  <a:extraClrSchemeLst>
    <a:extraClrScheme>
      <a:clrScheme name="3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Arial"/>
        <a:ea typeface="맑은 고딕"/>
        <a:cs typeface="Arial"/>
      </a:majorFont>
      <a:minorFont>
        <a:latin typeface="Arial"/>
        <a:ea typeface="맑은 고딕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144898</TotalTime>
  <Words>547</Words>
  <Application>Microsoft Office PowerPoint</Application>
  <PresentationFormat>A4 용지(210x297mm)</PresentationFormat>
  <Paragraphs>81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3_디자인 사용자 지정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최병권</dc:creator>
  <cp:lastModifiedBy>Windows 사용자</cp:lastModifiedBy>
  <cp:revision>7275</cp:revision>
  <cp:lastPrinted>2017-02-22T08:26:53Z</cp:lastPrinted>
  <dcterms:created xsi:type="dcterms:W3CDTF">2009-10-27T07:08:08Z</dcterms:created>
  <dcterms:modified xsi:type="dcterms:W3CDTF">2017-04-21T00:03:43Z</dcterms:modified>
</cp:coreProperties>
</file>